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69" r:id="rId8"/>
    <p:sldId id="263" r:id="rId9"/>
    <p:sldId id="264" r:id="rId10"/>
    <p:sldId id="268" r:id="rId11"/>
    <p:sldId id="26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DB4D-7A74-C22F-8286-BBEBD6A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DCC3A5-5D56-395B-8EEC-FD5D45C07FEA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C4AC7DE7-5809-245C-C5AF-17A24F8970B0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9CFE8-FC51-BA5B-E476-7985F4690558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43FDE-7F53-582A-2ABD-B37C9028E7EC}"/>
              </a:ext>
            </a:extLst>
          </p:cNvPr>
          <p:cNvSpPr txBox="1"/>
          <p:nvPr/>
        </p:nvSpPr>
        <p:spPr>
          <a:xfrm>
            <a:off x="285755" y="2017167"/>
            <a:ext cx="115900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프로젝트는 처음으로 팀 단위로 서버가 있는 멀티플레이 게임을 만들었던 프로젝트입니다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프로젝트에서 서버와 클라이언트 사이의 통신 구조 설계와 스레드 간 동기화를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진행 당시에는 </a:t>
            </a:r>
            <a:r>
              <a:rPr lang="ko-KR" altLang="en-US" dirty="0" err="1"/>
              <a:t>멀티스레드에</a:t>
            </a:r>
            <a:r>
              <a:rPr lang="ko-KR" altLang="en-US" dirty="0"/>
              <a:t> 대해 자세히 공부하기 이전이었고 통신 또한 </a:t>
            </a:r>
            <a:r>
              <a:rPr lang="en-US" altLang="ko-KR" dirty="0"/>
              <a:t>Blocking </a:t>
            </a:r>
            <a:r>
              <a:rPr lang="ko-KR" altLang="en-US" dirty="0"/>
              <a:t>소켓에</a:t>
            </a:r>
            <a:endParaRPr lang="en-US" altLang="ko-KR" dirty="0"/>
          </a:p>
          <a:p>
            <a:r>
              <a:rPr lang="en-US" altLang="ko-KR" dirty="0"/>
              <a:t>Send </a:t>
            </a:r>
            <a:r>
              <a:rPr lang="en-US" altLang="ko-KR" dirty="0" err="1"/>
              <a:t>Recv</a:t>
            </a:r>
            <a:r>
              <a:rPr lang="en-US" altLang="ko-KR" dirty="0"/>
              <a:t> </a:t>
            </a:r>
            <a:r>
              <a:rPr lang="ko-KR" altLang="en-US" dirty="0"/>
              <a:t>로만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지금 보기에는 부족한 부분이 많으며 차라리 싱글 스레드에 </a:t>
            </a:r>
            <a:r>
              <a:rPr lang="en-US" altLang="ko-KR" dirty="0"/>
              <a:t>Overlapped I/O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사용하는 것이 더 좋은 설계라고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클라이언트의 동기화를 매 프레임 시행했는데</a:t>
            </a:r>
            <a:r>
              <a:rPr lang="en-US" altLang="ko-KR" dirty="0"/>
              <a:t>, </a:t>
            </a:r>
            <a:r>
              <a:rPr lang="ko-KR" altLang="en-US" dirty="0"/>
              <a:t>이는 네트워크 </a:t>
            </a:r>
            <a:r>
              <a:rPr lang="en-US" altLang="ko-KR" dirty="0"/>
              <a:t>Bandwidth</a:t>
            </a:r>
            <a:r>
              <a:rPr lang="ko-KR" altLang="en-US" dirty="0"/>
              <a:t>를 너무 많이 소모하는 설계로</a:t>
            </a:r>
            <a:endParaRPr lang="en-US" altLang="ko-KR" dirty="0"/>
          </a:p>
          <a:p>
            <a:r>
              <a:rPr lang="ko-KR" altLang="en-US" dirty="0"/>
              <a:t>초당 </a:t>
            </a:r>
            <a:r>
              <a:rPr lang="en-US" altLang="ko-KR" dirty="0"/>
              <a:t>30</a:t>
            </a:r>
            <a:r>
              <a:rPr lang="ko-KR" altLang="en-US" dirty="0"/>
              <a:t>번 정도 동기화하는 것이 좋다는 것을 배웠습니다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진행하는 데 있어 공부가 부족했고 이에 많은 어려움이 있었습니다</a:t>
            </a:r>
            <a:endParaRPr lang="en-US" altLang="ko-KR" dirty="0"/>
          </a:p>
          <a:p>
            <a:r>
              <a:rPr lang="ko-KR" altLang="en-US" dirty="0"/>
              <a:t>그럼에도 프로젝트를 진행하면서 팀원과 단합하여 결과를 만들어냈다는 부분에 대해 좋았다고 생각합니다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49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/>
              <a:t>C++</a:t>
            </a:r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  <p:pic>
        <p:nvPicPr>
          <p:cNvPr id="9" name="그림 8" descr="인간의 얼굴, 사람, 턱, 목이(가) 표시된 사진&#10;&#10;자동 생성된 설명">
            <a:extLst>
              <a:ext uri="{FF2B5EF4-FFF2-40B4-BE49-F238E27FC236}">
                <a16:creationId xmlns:a16="http://schemas.microsoft.com/office/drawing/2014/main" id="{662E1B73-C03A-3692-941B-7EBF5753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3" y="1637836"/>
            <a:ext cx="3093026" cy="39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549244" y="1760897"/>
            <a:ext cx="636283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전반적인 서버의 구조와 </a:t>
            </a:r>
            <a:r>
              <a:rPr lang="en-US" altLang="ko-KR" dirty="0"/>
              <a:t>	 </a:t>
            </a:r>
            <a:r>
              <a:rPr lang="ko-KR" altLang="en-US" dirty="0"/>
              <a:t>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https://youtu.be/WILVtBHlOO4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55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362552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192347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852277" y="4936935"/>
            <a:ext cx="10076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 중인 모든 게임 루프의 연산에 관여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문제를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</a:t>
            </a:r>
            <a:r>
              <a:rPr lang="ko-KR" altLang="en-US" sz="1600" dirty="0"/>
              <a:t>하고자 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24625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92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9266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진행중인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95E8-029D-4EB6-67E8-EE5668C51E39}"/>
              </a:ext>
            </a:extLst>
          </p:cNvPr>
          <p:cNvSpPr txBox="1"/>
          <p:nvPr/>
        </p:nvSpPr>
        <p:spPr>
          <a:xfrm>
            <a:off x="7822096" y="4896686"/>
            <a:ext cx="33822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SERVER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맴버함수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소켓의 포트번호를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리턴한다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DCF6-C186-FCD3-0C58-FD597B71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C64B46-E1E9-B447-0AC6-1FA2603F5EDF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BB8C313C-45B7-FE42-8C37-4C63C352684B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02C27-DBB8-A6C9-EA33-142B678DC7FE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D268A-FD76-113D-F96B-4588EE291998}"/>
              </a:ext>
            </a:extLst>
          </p:cNvPr>
          <p:cNvSpPr txBox="1"/>
          <p:nvPr/>
        </p:nvSpPr>
        <p:spPr>
          <a:xfrm>
            <a:off x="31687" y="1475715"/>
            <a:ext cx="12128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프로젝트에서는 서버 프로그래머이자 팀장으로서 참여하였습니다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팀장으로서 팀이 어려운 상황에서도 분열되지 않고 끝까지 프로젝트를 완성하는 것이 목표였습니다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프로젝트 초기에 클라이언트가 </a:t>
            </a:r>
            <a:r>
              <a:rPr lang="en-US" altLang="ko-KR" dirty="0"/>
              <a:t>UnrealEngine5 </a:t>
            </a:r>
            <a:r>
              <a:rPr lang="ko-KR" altLang="en-US" dirty="0"/>
              <a:t>기반에서 </a:t>
            </a:r>
            <a:r>
              <a:rPr lang="en-US" altLang="ko-KR" dirty="0"/>
              <a:t>DirectX </a:t>
            </a:r>
            <a:r>
              <a:rPr lang="ko-KR" altLang="en-US" dirty="0"/>
              <a:t>기반으로 변경되면서 혼란이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따라 프로젝트의 진행이 </a:t>
            </a:r>
            <a:r>
              <a:rPr lang="ko-KR" altLang="en-US" dirty="0" err="1"/>
              <a:t>더뎌지며</a:t>
            </a:r>
            <a:r>
              <a:rPr lang="ko-KR" altLang="en-US" dirty="0"/>
              <a:t> 일정에 맞추지 못해 팀원들의 사기가 저조하였습니다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팀장으로서 꾸준한 의사소통과 격려</a:t>
            </a:r>
            <a:r>
              <a:rPr lang="en-US" altLang="ko-KR" dirty="0"/>
              <a:t>, </a:t>
            </a:r>
            <a:r>
              <a:rPr lang="ko-KR" altLang="en-US" dirty="0"/>
              <a:t>일정 확인을 통해 프로젝트가 잘 진행될 수 있도록 노력하였습니다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프로그래머로서는 </a:t>
            </a:r>
            <a:r>
              <a:rPr lang="en-US" altLang="ko-KR" dirty="0"/>
              <a:t>BOOST/ASIO</a:t>
            </a:r>
            <a:r>
              <a:rPr lang="ko-KR" altLang="en-US" dirty="0"/>
              <a:t>를 사용하여</a:t>
            </a:r>
            <a:r>
              <a:rPr lang="en-US" altLang="ko-KR" dirty="0"/>
              <a:t> </a:t>
            </a:r>
            <a:r>
              <a:rPr lang="ko-KR" altLang="en-US" dirty="0"/>
              <a:t>안정성이 높고</a:t>
            </a:r>
            <a:r>
              <a:rPr lang="en-US" altLang="ko-KR" dirty="0"/>
              <a:t> </a:t>
            </a:r>
            <a:r>
              <a:rPr lang="ko-KR" altLang="en-US" dirty="0"/>
              <a:t>여러 개의 게임이 동시에 동작할 수 있는 </a:t>
            </a:r>
            <a:endParaRPr lang="en-US" altLang="ko-KR" dirty="0"/>
          </a:p>
          <a:p>
            <a:r>
              <a:rPr lang="ko-KR" altLang="en-US" dirty="0"/>
              <a:t>구조를 가진 서버를 구현하는 것이 목표였습니다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프로젝트를 통해 </a:t>
            </a:r>
            <a:r>
              <a:rPr lang="en-US" altLang="ko-KR" dirty="0"/>
              <a:t>BOOST/ASIO</a:t>
            </a:r>
            <a:r>
              <a:rPr lang="ko-KR" altLang="en-US" dirty="0"/>
              <a:t>를 처음으로 사용해 보게 되어</a:t>
            </a:r>
            <a:endParaRPr lang="en-US" altLang="ko-KR" dirty="0"/>
          </a:p>
          <a:p>
            <a:r>
              <a:rPr lang="ko-KR" altLang="en-US" dirty="0"/>
              <a:t>부족함을 채우기 위해 많은 공부를 해야 했습니다</a:t>
            </a:r>
            <a:r>
              <a:rPr lang="en-US" altLang="ko-KR" dirty="0"/>
              <a:t>. </a:t>
            </a:r>
            <a:r>
              <a:rPr lang="ko-KR" altLang="en-US" dirty="0"/>
              <a:t>이를 통해 스스로 성장하는 재미를 느낄 수 있어 좋았습니다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안정성이 높은 서버를 만들기 위해서 </a:t>
            </a:r>
            <a:r>
              <a:rPr lang="en-US" altLang="ko-KR" dirty="0" err="1"/>
              <a:t>shared_ptr</a:t>
            </a:r>
            <a:r>
              <a:rPr lang="ko-KR" altLang="en-US" dirty="0"/>
              <a:t>와 </a:t>
            </a:r>
            <a:r>
              <a:rPr lang="en-US" altLang="ko-KR" dirty="0" err="1"/>
              <a:t>weak_ptr</a:t>
            </a:r>
            <a:r>
              <a:rPr lang="ko-KR" altLang="en-US" dirty="0"/>
              <a:t>를 사용했으며 병렬성을 유지하며 임계영역을 줄이기 위해서</a:t>
            </a:r>
            <a:r>
              <a:rPr lang="en-US" altLang="ko-KR" dirty="0"/>
              <a:t> </a:t>
            </a:r>
            <a:r>
              <a:rPr lang="ko-KR" altLang="en-US" dirty="0"/>
              <a:t>많은 고민을 통해 스레드 구조를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노력을 통해 프로젝트를 잘 끝낼 수 있었습니다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아쉬운 점이 있다면</a:t>
            </a:r>
            <a:r>
              <a:rPr lang="en-US" altLang="ko-KR" dirty="0"/>
              <a:t> </a:t>
            </a:r>
            <a:r>
              <a:rPr lang="ko-KR" altLang="en-US" dirty="0"/>
              <a:t>팀원들이 각자의 역할에 집중한 것은 좋았으나 서로의 역할에 도움을 주지 못해서 어려움이 조금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프로젝트가 단순히 각자의 영역에서 할 일만 열심히 한다고 잘 진행되는 것은 아니라는 사실을 느낄 수 있었습니다</a:t>
            </a:r>
            <a:r>
              <a:rPr lang="en-US" altLang="ko-KR" dirty="0"/>
              <a:t>. </a:t>
            </a:r>
            <a:r>
              <a:rPr lang="ko-KR" altLang="en-US" dirty="0"/>
              <a:t>서버의 경우 각 스레드의 부하 분산이 구현되어 있지 않아 효율이 떨어진다고 생각되어 이후 스레드 간 부하 분산을</a:t>
            </a:r>
            <a:r>
              <a:rPr lang="en-US" altLang="ko-KR" dirty="0"/>
              <a:t> </a:t>
            </a:r>
            <a:r>
              <a:rPr lang="ko-KR" altLang="en-US" dirty="0"/>
              <a:t>구현해 보고 싶습니다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2786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하였습니다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1520</Words>
  <Application>Microsoft Office PowerPoint</Application>
  <PresentationFormat>와이드스크린</PresentationFormat>
  <Paragraphs>155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김동재(2019182006)</cp:lastModifiedBy>
  <cp:revision>16</cp:revision>
  <dcterms:created xsi:type="dcterms:W3CDTF">2024-08-08T02:51:43Z</dcterms:created>
  <dcterms:modified xsi:type="dcterms:W3CDTF">2024-10-18T09:48:00Z</dcterms:modified>
</cp:coreProperties>
</file>